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7" r:id="rId17"/>
    <p:sldId id="275" r:id="rId18"/>
    <p:sldId id="299" r:id="rId19"/>
    <p:sldId id="309" r:id="rId20"/>
    <p:sldId id="310" r:id="rId21"/>
    <p:sldId id="311" r:id="rId22"/>
    <p:sldId id="312" r:id="rId23"/>
    <p:sldId id="277" r:id="rId24"/>
    <p:sldId id="278" r:id="rId25"/>
    <p:sldId id="313" r:id="rId26"/>
    <p:sldId id="290" r:id="rId27"/>
    <p:sldId id="314" r:id="rId28"/>
    <p:sldId id="315" r:id="rId29"/>
    <p:sldId id="307" r:id="rId30"/>
    <p:sldId id="308" r:id="rId31"/>
    <p:sldId id="304" r:id="rId32"/>
    <p:sldId id="306" r:id="rId33"/>
    <p:sldId id="302" r:id="rId34"/>
    <p:sldId id="303" r:id="rId35"/>
    <p:sldId id="288" r:id="rId36"/>
    <p:sldId id="316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7"/>
            <p14:sldId id="275"/>
            <p14:sldId id="299"/>
            <p14:sldId id="309"/>
            <p14:sldId id="310"/>
            <p14:sldId id="311"/>
            <p14:sldId id="312"/>
            <p14:sldId id="277"/>
            <p14:sldId id="278"/>
            <p14:sldId id="313"/>
            <p14:sldId id="290"/>
            <p14:sldId id="314"/>
            <p14:sldId id="315"/>
            <p14:sldId id="307"/>
            <p14:sldId id="308"/>
            <p14:sldId id="304"/>
            <p14:sldId id="306"/>
            <p14:sldId id="302"/>
            <p14:sldId id="303"/>
            <p14:sldId id="288"/>
            <p14:sldId id="316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ndshape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dpta.org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smassey@nd.gov" TargetMode="External"/><Relationship Id="rId7" Type="http://schemas.openxmlformats.org/officeDocument/2006/relationships/hyperlink" Target="http://www.ccsso.org/Who_We_Are/Meet_the_Chiefs.html?State=North%20Dakota%20Department%20of%20Public%20Instruction" TargetMode="External"/><Relationship Id="rId12" Type="http://schemas.openxmlformats.org/officeDocument/2006/relationships/hyperlink" Target="http://www.governor.nd.gov/" TargetMode="External"/><Relationship Id="rId2" Type="http://schemas.openxmlformats.org/officeDocument/2006/relationships/hyperlink" Target="mailto:kmschirado@nd.gov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www.nd.gov/dpi/uploads/13/HealthPERequirements.pdf" TargetMode="External"/><Relationship Id="rId11" Type="http://schemas.openxmlformats.org/officeDocument/2006/relationships/hyperlink" Target="http://www.ndcel.org/site/Default.aspx?PageID=114" TargetMode="External"/><Relationship Id="rId5" Type="http://schemas.openxmlformats.org/officeDocument/2006/relationships/hyperlink" Target="https://www.nd.gov/dpi/" TargetMode="External"/><Relationship Id="rId10" Type="http://schemas.openxmlformats.org/officeDocument/2006/relationships/hyperlink" Target="http://www.ndcel.org/site/Default.aspx?PageID=179" TargetMode="External"/><Relationship Id="rId4" Type="http://schemas.openxmlformats.org/officeDocument/2006/relationships/hyperlink" Target="https://www.nd.gov/dpi/SchoolStaff/SSI/ESSA/" TargetMode="External"/><Relationship Id="rId9" Type="http://schemas.openxmlformats.org/officeDocument/2006/relationships/hyperlink" Target="http://www.ndcel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44561" y="3373942"/>
            <a:ext cx="5818383" cy="65179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NORTH DAKOTA!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3051" r="21350" b="45037"/>
          <a:stretch/>
        </p:blipFill>
        <p:spPr bwMode="auto">
          <a:xfrm>
            <a:off x="1075763" y="0"/>
            <a:ext cx="9993283" cy="322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t="39522" r="53858" b="9742"/>
          <a:stretch/>
        </p:blipFill>
        <p:spPr bwMode="auto">
          <a:xfrm>
            <a:off x="3389716" y="2985248"/>
            <a:ext cx="5096435" cy="37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8" t="17095" r="53755" b="61030"/>
          <a:stretch/>
        </p:blipFill>
        <p:spPr bwMode="auto">
          <a:xfrm>
            <a:off x="201706" y="3657599"/>
            <a:ext cx="311971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64152" y="3719993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</a:t>
            </a:r>
            <a:r>
              <a:rPr lang="en-US"/>
              <a:t>North Dakota </a:t>
            </a:r>
            <a:r>
              <a:rPr lang="en-US" dirty="0"/>
              <a:t>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69445" y="4997164"/>
            <a:ext cx="325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www.ndshape.org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Layout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t="-3638" r="76421" b="-564"/>
          <a:stretch/>
        </p:blipFill>
        <p:spPr bwMode="auto">
          <a:xfrm>
            <a:off x="3346795" y="1807695"/>
            <a:ext cx="5498411" cy="254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3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18448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North Dakota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1032918"/>
            <a:ext cx="8499857" cy="476698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Kate Schirado</a:t>
            </a:r>
            <a:r>
              <a:rPr lang="en-US" sz="2000" dirty="0"/>
              <a:t>, Dept of Ed HPE Specialist, 701-328-2098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Sarah Massey</a:t>
            </a:r>
            <a:r>
              <a:rPr lang="en-US" sz="2000" dirty="0"/>
              <a:t>, </a:t>
            </a:r>
            <a:r>
              <a:rPr lang="en-US" sz="2000" dirty="0" err="1"/>
              <a:t>Dept</a:t>
            </a:r>
            <a:r>
              <a:rPr lang="en-US" sz="2000" dirty="0"/>
              <a:t> of Health PA Specialist, 701-328-2722</a:t>
            </a:r>
          </a:p>
          <a:p>
            <a:r>
              <a:rPr lang="en-US" sz="2400" dirty="0"/>
              <a:t>North Dakota Department of Public Instruction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4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5"/>
              </a:rPr>
              <a:t>North Dakota Department of Public Instruction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Department of Public Instruction,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7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8"/>
              </a:rPr>
              <a:t>North Dakota PTA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North Dakota Education Leaders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North Dakota Elementary School Principals</a:t>
            </a:r>
            <a:br>
              <a:rPr lang="en-US" sz="2000" b="1" dirty="0"/>
            </a:br>
            <a:r>
              <a:rPr lang="en-US" sz="2000" b="1" u="sng" dirty="0">
                <a:hlinkClick r:id="rId11"/>
              </a:rPr>
              <a:t>North Dakota Secondary School Principals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12"/>
              </a:rPr>
              <a:t>Governor Doug Burgum</a:t>
            </a:r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1214</TotalTime>
  <Words>1441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North Dakota Advocates for YOU!</vt:lpstr>
      <vt:lpstr>North Dakota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145</cp:revision>
  <dcterms:created xsi:type="dcterms:W3CDTF">2015-10-25T21:50:48Z</dcterms:created>
  <dcterms:modified xsi:type="dcterms:W3CDTF">2017-06-14T15:57:33Z</dcterms:modified>
</cp:coreProperties>
</file>